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4" r:id="rId9"/>
    <p:sldId id="263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356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90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168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641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026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85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80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954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45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70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66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577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53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06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89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56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62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BAD80DD-E264-4275-8490-5C522A051256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82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Методы исторического исследования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презентация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9290DB1-AD14-4976-A9A8-59BF354732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1163" y="879637"/>
            <a:ext cx="1894305" cy="189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503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Базовые принципы исторического исследования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18061" cy="3978532"/>
          </a:xfrm>
        </p:spPr>
        <p:txBody>
          <a:bodyPr/>
          <a:lstStyle/>
          <a:p>
            <a:pPr algn="just">
              <a:buNone/>
            </a:pPr>
            <a:r>
              <a:rPr lang="ru-RU" b="1" dirty="0"/>
              <a:t>Принцип объективности</a:t>
            </a:r>
            <a:r>
              <a:rPr lang="ru-RU" dirty="0"/>
              <a:t> подразумевает </a:t>
            </a:r>
            <a:r>
              <a:rPr lang="ru-RU" b="1" dirty="0"/>
              <a:t>обязательную непредвзятость</a:t>
            </a:r>
            <a:r>
              <a:rPr lang="ru-RU" dirty="0"/>
              <a:t>, беспристрастность отношений к предмету исследования. Является одним из принципов, который обязывает рассматривать историческую реальность независимо от желаний, стремлений, установок и пристрастий исследователя.</a:t>
            </a:r>
          </a:p>
          <a:p>
            <a:pPr algn="just"/>
            <a:r>
              <a:rPr lang="ru-RU" b="1" dirty="0"/>
              <a:t>Пример:</a:t>
            </a:r>
            <a:r>
              <a:rPr lang="ru-RU" dirty="0"/>
              <a:t> допустим, исследователю нравится его объект изучения, но он обязан рассматривать все имеющиеся факты – и негативные и позитивные. </a:t>
            </a:r>
          </a:p>
          <a:p>
            <a:pPr algn="just">
              <a:buNone/>
            </a:pPr>
            <a:r>
              <a:rPr lang="ru-RU" dirty="0"/>
              <a:t>Принцип </a:t>
            </a:r>
            <a:r>
              <a:rPr lang="ru-RU" b="1" dirty="0"/>
              <a:t>историзма</a:t>
            </a:r>
            <a:r>
              <a:rPr lang="ru-RU" dirty="0"/>
              <a:t> - понимание любого явления в его историческом развитии</a:t>
            </a:r>
            <a:r>
              <a:rPr lang="ru-RU" b="1" dirty="0"/>
              <a:t>.</a:t>
            </a:r>
            <a:r>
              <a:rPr lang="ru-RU" dirty="0"/>
              <a:t> Принцип историзма обязывает трезво учитывать реалии, которые существовали в конкретные исторические периоды. Иными словами, нельзя судить прошлое с точки зрения реалий сегодняшнего дня. </a:t>
            </a:r>
          </a:p>
          <a:p>
            <a:pPr algn="just"/>
            <a:r>
              <a:rPr lang="ru-RU" b="1" dirty="0"/>
              <a:t>Пример:</a:t>
            </a:r>
            <a:r>
              <a:rPr lang="ru-RU" dirty="0"/>
              <a:t>  восприятие мира людьми </a:t>
            </a:r>
            <a:r>
              <a:rPr lang="en-US" dirty="0"/>
              <a:t>XVI</a:t>
            </a:r>
            <a:r>
              <a:rPr lang="ru-RU" dirty="0"/>
              <a:t> века (или любого другого) отличается от восприятия мира людьми </a:t>
            </a:r>
            <a:r>
              <a:rPr lang="en-US" dirty="0"/>
              <a:t>XXI</a:t>
            </a:r>
            <a:r>
              <a:rPr lang="ru-RU" dirty="0"/>
              <a:t> века. Это нужно учитывать при обобщении материала.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Заключение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87402" cy="3416300"/>
          </a:xfrm>
        </p:spPr>
        <p:txBody>
          <a:bodyPr/>
          <a:lstStyle/>
          <a:p>
            <a:pPr algn="just"/>
            <a:r>
              <a:rPr lang="ru-RU" dirty="0"/>
              <a:t>В презентации представлены только самые основные базовые методы и принципы исследования, их гораздо больше. </a:t>
            </a:r>
          </a:p>
          <a:p>
            <a:pPr algn="just"/>
            <a:r>
              <a:rPr lang="ru-RU" dirty="0"/>
              <a:t>Самое главное в вашей работе – чтобы вы </a:t>
            </a:r>
            <a:r>
              <a:rPr lang="ru-RU" b="1" dirty="0"/>
              <a:t>применяли методы реально</a:t>
            </a:r>
            <a:r>
              <a:rPr lang="ru-RU" dirty="0"/>
              <a:t> и понимали как они вам помогли в анализе материала. Если вами заявлен какой-то метод, то будьте готовы ответить где именно в работе и как он применялся.</a:t>
            </a:r>
          </a:p>
          <a:p>
            <a:pPr algn="just"/>
            <a:r>
              <a:rPr lang="ru-RU" dirty="0"/>
              <a:t>Если вы сами для себя сможете ответить на вопрос каким образом вы проводите анализ материала – значит ваши методы не просто перечислены в работе, но и реально вам помогли.</a:t>
            </a:r>
          </a:p>
          <a:p>
            <a:endParaRPr lang="ru-RU" dirty="0"/>
          </a:p>
          <a:p>
            <a:pPr algn="ctr">
              <a:buNone/>
            </a:pPr>
            <a:r>
              <a:rPr lang="ru-RU" b="1" dirty="0"/>
              <a:t>Желаю удачи!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метод?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6205" y="2479589"/>
            <a:ext cx="10173730" cy="37646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/>
              <a:t>Научный метод</a:t>
            </a:r>
            <a:r>
              <a:rPr lang="ru-RU" dirty="0"/>
              <a:t> — это определённая технология или методика, в рамках которой организуется и проводится научное исследование. Каждый метод обладает </a:t>
            </a:r>
            <a:r>
              <a:rPr lang="ru-RU" b="1" dirty="0"/>
              <a:t>особыми приёмами и правилами</a:t>
            </a:r>
            <a:r>
              <a:rPr lang="ru-RU" dirty="0"/>
              <a:t>, которых необходимо придерживаться в процессе изучения основного материала и работы над ним. </a:t>
            </a:r>
          </a:p>
          <a:p>
            <a:pPr algn="just"/>
            <a:r>
              <a:rPr lang="ru-RU" b="1" dirty="0"/>
              <a:t>Универсальные, или общие </a:t>
            </a:r>
            <a:r>
              <a:rPr lang="ru-RU" dirty="0"/>
              <a:t>— это методы, которые могут применяться в любой науке. К ним относятся анализ, синтез, обобщение, сравнение, метод гипотез и аналогий, дедукция и индукция, а также другие. </a:t>
            </a:r>
          </a:p>
          <a:p>
            <a:pPr algn="just"/>
            <a:r>
              <a:rPr lang="ru-RU" b="1" dirty="0"/>
              <a:t>Специальные</a:t>
            </a:r>
            <a:r>
              <a:rPr lang="ru-RU" dirty="0"/>
              <a:t> — это методы, адаптированные под нужды и потребности конкретной науки. Так, к методам исторического исследования относятся хронологический, историко-сравнительный и так далее.</a:t>
            </a:r>
          </a:p>
        </p:txBody>
      </p:sp>
    </p:spTree>
    <p:extLst>
      <p:ext uri="{BB962C8B-B14F-4D97-AF65-F5344CB8AC3E}">
        <p14:creationId xmlns:p14="http://schemas.microsoft.com/office/powerpoint/2010/main" val="125075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анализ?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413686"/>
            <a:ext cx="10106169" cy="41683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Ребята часто выделяют в качестве метода </a:t>
            </a:r>
            <a:r>
              <a:rPr lang="ru-RU" b="1" dirty="0"/>
              <a:t>анализ</a:t>
            </a:r>
            <a:r>
              <a:rPr lang="ru-RU" dirty="0"/>
              <a:t>. Анализ изучаемого материала – это очень важно и совершенно естественно при изучении чего-либо.</a:t>
            </a:r>
          </a:p>
          <a:p>
            <a:pPr marL="0" indent="0" algn="just">
              <a:buNone/>
            </a:pPr>
            <a:r>
              <a:rPr lang="ru-RU" b="1" dirty="0"/>
              <a:t>Анализ</a:t>
            </a:r>
            <a:r>
              <a:rPr lang="ru-RU" dirty="0"/>
              <a:t> — это метод исследования, характеризующийся выделением и изучением отдельных частей объектов исследования. </a:t>
            </a:r>
          </a:p>
          <a:p>
            <a:pPr marL="0" indent="0" algn="just">
              <a:buNone/>
            </a:pPr>
            <a:r>
              <a:rPr lang="ru-RU" b="1" dirty="0"/>
              <a:t>НО!</a:t>
            </a:r>
            <a:r>
              <a:rPr lang="ru-RU" dirty="0"/>
              <a:t> Прежде всего, исследователю важно определиться как именно он будет анализировать материал, какие </a:t>
            </a:r>
            <a:r>
              <a:rPr lang="ru-RU" b="1" dirty="0"/>
              <a:t>приемы анализа </a:t>
            </a:r>
            <a:r>
              <a:rPr lang="ru-RU" dirty="0"/>
              <a:t>он будет использовать?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Ответ на вопрос </a:t>
            </a:r>
            <a:r>
              <a:rPr lang="ru-RU" b="1" dirty="0"/>
              <a:t>«как именно я буду анализировать материал»?</a:t>
            </a:r>
            <a:r>
              <a:rPr lang="ru-RU" dirty="0"/>
              <a:t> – это и есть выделение </a:t>
            </a:r>
            <a:r>
              <a:rPr lang="ru-RU" b="1" dirty="0"/>
              <a:t>методов</a:t>
            </a:r>
            <a:r>
              <a:rPr lang="ru-RU" dirty="0"/>
              <a:t>, или инструментов исследования. </a:t>
            </a:r>
          </a:p>
          <a:p>
            <a:pPr marL="0" indent="0" algn="just">
              <a:buNone/>
            </a:pPr>
            <a:r>
              <a:rPr lang="ru-RU" dirty="0"/>
              <a:t>Для исторического исследования применяются как универсальные, так и специальные методы.</a:t>
            </a:r>
          </a:p>
          <a:p>
            <a:pPr marL="0" indent="0" algn="just">
              <a:buNone/>
            </a:pPr>
            <a:r>
              <a:rPr lang="ru-RU" dirty="0"/>
              <a:t>Методов исторического исследования очень много, мы же выделим самые главные.</a:t>
            </a:r>
          </a:p>
        </p:txBody>
      </p:sp>
    </p:spTree>
    <p:extLst>
      <p:ext uri="{BB962C8B-B14F-4D97-AF65-F5344CB8AC3E}">
        <p14:creationId xmlns:p14="http://schemas.microsoft.com/office/powerpoint/2010/main" val="2509133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Описательно-повествовательный (нарративный), метод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401148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Самый простой и распространенный универсальный метод, применяющийся в большинстве исследований. Он предполагает:</a:t>
            </a:r>
          </a:p>
          <a:p>
            <a:pPr algn="just"/>
            <a:r>
              <a:rPr lang="ru-RU" dirty="0"/>
              <a:t>Составление описания изучаемого объекта</a:t>
            </a:r>
          </a:p>
          <a:p>
            <a:pPr algn="just"/>
            <a:r>
              <a:rPr lang="ru-RU" dirty="0"/>
              <a:t>Систематизацию материала</a:t>
            </a:r>
          </a:p>
          <a:p>
            <a:pPr algn="just"/>
            <a:endParaRPr lang="ru-RU" dirty="0"/>
          </a:p>
          <a:p>
            <a:pPr marL="0" indent="0" algn="just">
              <a:buNone/>
            </a:pPr>
            <a:r>
              <a:rPr lang="ru-RU" dirty="0"/>
              <a:t>Иными словами, в процессе изучения вы описываете то, что изучаете, придерживаясь четкой структуры составляете текст работы,  систематизируете материал в текстовой форме. </a:t>
            </a:r>
          </a:p>
          <a:p>
            <a:pPr marL="0" indent="0" algn="just">
              <a:buNone/>
            </a:pPr>
            <a:r>
              <a:rPr lang="ru-RU" b="1" dirty="0"/>
              <a:t>Пример:</a:t>
            </a:r>
            <a:r>
              <a:rPr lang="ru-RU" dirty="0"/>
              <a:t> описание истории </a:t>
            </a:r>
            <a:r>
              <a:rPr lang="ru-RU" b="1" dirty="0"/>
              <a:t>семьи*</a:t>
            </a:r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b="1" dirty="0"/>
              <a:t>*на месте семьи может быть любой другой изучаемый объект</a:t>
            </a:r>
          </a:p>
        </p:txBody>
      </p:sp>
    </p:spTree>
    <p:extLst>
      <p:ext uri="{BB962C8B-B14F-4D97-AF65-F5344CB8AC3E}">
        <p14:creationId xmlns:p14="http://schemas.microsoft.com/office/powerpoint/2010/main" val="4118263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Хронологический метод и метод периодизации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1449" y="2282224"/>
            <a:ext cx="10297297" cy="443161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/>
              <a:t>Хронологический метод </a:t>
            </a:r>
            <a:r>
              <a:rPr lang="ru-RU" dirty="0"/>
              <a:t>заключается в том, что все факты, явления, события или процессы, которые вы изучаете, излагаются в вашей работе </a:t>
            </a:r>
            <a:r>
              <a:rPr lang="ru-RU" b="1" dirty="0"/>
              <a:t>в строгой хронологической последовательности</a:t>
            </a:r>
            <a:r>
              <a:rPr lang="ru-RU" dirty="0"/>
              <a:t>, то есть, именно так, как они происходили в реальности. Излагая события в такой последовательности, вы используете хронологический метод.</a:t>
            </a:r>
          </a:p>
          <a:p>
            <a:pPr algn="just"/>
            <a:r>
              <a:rPr lang="ru-RU" dirty="0"/>
              <a:t>С хронологическим методом связан метод </a:t>
            </a:r>
            <a:r>
              <a:rPr lang="ru-RU" b="1" dirty="0"/>
              <a:t>периодизации</a:t>
            </a:r>
            <a:r>
              <a:rPr lang="ru-RU" dirty="0"/>
              <a:t>. Он применяется, когда нужно разделить какое-то историческое явление или процесс на конкретные исторические периоды или этапы.</a:t>
            </a:r>
          </a:p>
          <a:p>
            <a:pPr algn="just"/>
            <a:endParaRPr lang="ru-RU" dirty="0"/>
          </a:p>
          <a:p>
            <a:pPr marL="0" indent="0" algn="just">
              <a:buNone/>
            </a:pPr>
            <a:r>
              <a:rPr lang="ru-RU" b="1" dirty="0"/>
              <a:t>Примеры: </a:t>
            </a:r>
          </a:p>
          <a:p>
            <a:pPr algn="just"/>
            <a:r>
              <a:rPr lang="ru-RU" dirty="0"/>
              <a:t>выделение этапов в биографии ветерана (довоенная биография, военный путь, послевоенная биография), </a:t>
            </a:r>
          </a:p>
          <a:p>
            <a:pPr algn="just"/>
            <a:r>
              <a:rPr lang="ru-RU" dirty="0"/>
              <a:t>выделение этапов развития населенного пункта* (зарождение города </a:t>
            </a:r>
            <a:r>
              <a:rPr lang="en-US" dirty="0"/>
              <a:t>N</a:t>
            </a:r>
            <a:r>
              <a:rPr lang="ru-RU" dirty="0"/>
              <a:t>, дореволюционное развитие</a:t>
            </a:r>
            <a:r>
              <a:rPr lang="en-US" dirty="0"/>
              <a:t> </a:t>
            </a:r>
            <a:r>
              <a:rPr lang="ru-RU" dirty="0"/>
              <a:t>города</a:t>
            </a:r>
            <a:r>
              <a:rPr lang="en-US" dirty="0"/>
              <a:t>N</a:t>
            </a:r>
            <a:r>
              <a:rPr lang="ru-RU" dirty="0"/>
              <a:t>, город </a:t>
            </a:r>
            <a:r>
              <a:rPr lang="en-US" dirty="0"/>
              <a:t>N</a:t>
            </a:r>
            <a:r>
              <a:rPr lang="ru-RU" dirty="0"/>
              <a:t> в советское время)</a:t>
            </a:r>
          </a:p>
          <a:p>
            <a:pPr marL="0" indent="0" algn="just">
              <a:buNone/>
            </a:pPr>
            <a:r>
              <a:rPr lang="ru-RU" sz="1300" dirty="0"/>
              <a:t>*Для примера возьмем абстрактный город </a:t>
            </a:r>
            <a:r>
              <a:rPr lang="en-US" sz="1300" dirty="0"/>
              <a:t>N</a:t>
            </a:r>
            <a:endParaRPr lang="ru-RU" sz="1300" dirty="0"/>
          </a:p>
          <a:p>
            <a:pPr marL="0" indent="0" algn="just">
              <a:buNone/>
            </a:pPr>
            <a:r>
              <a:rPr lang="ru-RU" sz="1900" b="1" dirty="0"/>
              <a:t>Примеров может быть множество. Можно использовать общепринятую периодизацию, а можно придумать и обосновать свою собственную</a:t>
            </a:r>
          </a:p>
          <a:p>
            <a:pPr marL="0" indent="0" algn="just">
              <a:buNone/>
            </a:pP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3220470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Историко-генетический метод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10213261" cy="34163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Расположили события в хронологической последовательности, выделили периоды? Отлично! </a:t>
            </a:r>
          </a:p>
          <a:p>
            <a:pPr marL="0" indent="0">
              <a:buNone/>
            </a:pPr>
            <a:r>
              <a:rPr lang="ru-RU" dirty="0"/>
              <a:t>А теперь рассмотрим их с помощью историко-генетического метода. Этот метод применяется для </a:t>
            </a:r>
            <a:r>
              <a:rPr lang="ru-RU" b="1" dirty="0"/>
              <a:t>изучения исторических явлений в динамике их развития</a:t>
            </a:r>
            <a:r>
              <a:rPr lang="ru-RU" dirty="0"/>
              <a:t>:</a:t>
            </a:r>
          </a:p>
          <a:p>
            <a:r>
              <a:rPr lang="ru-RU" dirty="0"/>
              <a:t>Происхождение или зарождение явления (события, процесса)</a:t>
            </a:r>
          </a:p>
          <a:p>
            <a:r>
              <a:rPr lang="ru-RU" dirty="0"/>
              <a:t>Этапы его развития и их характеристика</a:t>
            </a:r>
          </a:p>
          <a:p>
            <a:r>
              <a:rPr lang="ru-RU" b="1" dirty="0"/>
              <a:t>Выделение новых черт </a:t>
            </a:r>
            <a:r>
              <a:rPr lang="ru-RU" dirty="0"/>
              <a:t>на каждом этапе и причин изменений</a:t>
            </a:r>
          </a:p>
          <a:p>
            <a:endParaRPr lang="ru-RU" dirty="0"/>
          </a:p>
          <a:p>
            <a:pPr marL="0" indent="0" algn="just">
              <a:buNone/>
            </a:pPr>
            <a:r>
              <a:rPr lang="ru-RU" b="1" dirty="0"/>
              <a:t>Примеры:</a:t>
            </a:r>
            <a:r>
              <a:rPr lang="ru-RU" dirty="0"/>
              <a:t> изучение этапов развития Российского государства, изучение этапов гражданской войны, изучение биографии исторического деятеля</a:t>
            </a:r>
          </a:p>
        </p:txBody>
      </p:sp>
    </p:spTree>
    <p:extLst>
      <p:ext uri="{BB962C8B-B14F-4D97-AF65-F5344CB8AC3E}">
        <p14:creationId xmlns:p14="http://schemas.microsoft.com/office/powerpoint/2010/main" val="2107757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Историко-сравнительный метод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257169"/>
            <a:ext cx="10147359" cy="44896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Метод  основывается на сравнениях - важном методе научного познания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/>
              <a:t>Изучение предметов и явлений обычно совершается путем сравнения – установления </a:t>
            </a:r>
            <a:r>
              <a:rPr lang="ru-RU" b="1" dirty="0"/>
              <a:t>сходства и различия. </a:t>
            </a:r>
          </a:p>
          <a:p>
            <a:pPr algn="just"/>
            <a:r>
              <a:rPr lang="ru-RU" dirty="0"/>
              <a:t>Метод применяется для сравнения исторических эпох, для сравнения объектов исследования, явлений и событий </a:t>
            </a:r>
          </a:p>
          <a:p>
            <a:pPr marL="0" indent="0" algn="just">
              <a:buNone/>
            </a:pPr>
            <a:r>
              <a:rPr lang="ru-RU" dirty="0"/>
              <a:t>Сравнивать можно:</a:t>
            </a:r>
          </a:p>
          <a:p>
            <a:pPr algn="just"/>
            <a:r>
              <a:rPr lang="ru-RU" dirty="0"/>
              <a:t>объекты и явления и однотипные (тогда будут выделяться черты  сходства) и разнотипные (тогда можно выделить черты различия), </a:t>
            </a:r>
          </a:p>
          <a:p>
            <a:pPr algn="just"/>
            <a:r>
              <a:rPr lang="ru-RU" dirty="0"/>
              <a:t>Объекты и события, находящиеся на одних и тех же, и на разных стадиях развития. </a:t>
            </a:r>
          </a:p>
          <a:p>
            <a:pPr algn="just"/>
            <a:endParaRPr lang="ru-RU" dirty="0"/>
          </a:p>
          <a:p>
            <a:pPr marL="0" indent="0" algn="just">
              <a:buNone/>
            </a:pPr>
            <a:r>
              <a:rPr lang="ru-RU" b="1" dirty="0"/>
              <a:t>Примеры:</a:t>
            </a:r>
            <a:r>
              <a:rPr lang="ru-RU" dirty="0"/>
              <a:t> сравнение экономики двух стран, сравнение новогодних традиций двух (или больше) народов, сравнение уровня жизни сельского населения России в </a:t>
            </a:r>
            <a:r>
              <a:rPr lang="en-US" dirty="0"/>
              <a:t>XIX </a:t>
            </a:r>
            <a:r>
              <a:rPr lang="ru-RU" dirty="0"/>
              <a:t>и </a:t>
            </a:r>
            <a:r>
              <a:rPr lang="en-US" dirty="0"/>
              <a:t>XX</a:t>
            </a:r>
            <a:r>
              <a:rPr lang="ru-RU" dirty="0"/>
              <a:t> вв., сравнение законов или других документов …   </a:t>
            </a:r>
          </a:p>
          <a:p>
            <a:pPr marL="0" indent="0" algn="just">
              <a:buNone/>
            </a:pPr>
            <a:r>
              <a:rPr lang="ru-RU" dirty="0"/>
              <a:t>В любом случае, если вы в своей работе выделяете общее или особенное в развитии чего-то  - то таким образом применяете </a:t>
            </a:r>
            <a:r>
              <a:rPr lang="ru-RU" b="1" dirty="0"/>
              <a:t>историко-сравнительный метод</a:t>
            </a:r>
          </a:p>
        </p:txBody>
      </p:sp>
    </p:spTree>
    <p:extLst>
      <p:ext uri="{BB962C8B-B14F-4D97-AF65-F5344CB8AC3E}">
        <p14:creationId xmlns:p14="http://schemas.microsoft.com/office/powerpoint/2010/main" val="3370563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 индукции и дедукции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43921" cy="3416300"/>
          </a:xfrm>
        </p:spPr>
        <p:txBody>
          <a:bodyPr/>
          <a:lstStyle/>
          <a:p>
            <a:pPr indent="0" algn="just">
              <a:buNone/>
            </a:pPr>
            <a:r>
              <a:rPr lang="ru-RU" b="1" i="1" dirty="0">
                <a:solidFill>
                  <a:schemeClr val="tx1"/>
                </a:solidFill>
              </a:rPr>
              <a:t>Индукция </a:t>
            </a:r>
            <a:r>
              <a:rPr lang="ru-RU" dirty="0"/>
              <a:t> - </a:t>
            </a:r>
            <a:r>
              <a:rPr lang="ru-RU" i="1" dirty="0"/>
              <a:t>это метод исследования, позволяющий производить обобщение, устанавливать по частным фактам и явлениям общие принципы и законы.</a:t>
            </a:r>
            <a:r>
              <a:rPr lang="ru-RU" dirty="0"/>
              <a:t> Так, анализ некоторого количества частных исторических фактов дает возможность вывести общие для них закономерности, известные и неизвестные в науке.</a:t>
            </a:r>
          </a:p>
          <a:p>
            <a:pPr lvl="1" algn="just"/>
            <a:r>
              <a:rPr lang="ru-RU" dirty="0"/>
              <a:t>Пример: вы провели статистическое исследование по какому-то вопросу, опросив определенное количество людей и получив конкретные факты и сделали общий вывод</a:t>
            </a:r>
          </a:p>
          <a:p>
            <a:pPr algn="just"/>
            <a:r>
              <a:rPr lang="ru-RU" b="1" i="1" dirty="0"/>
              <a:t>Дедукция</a:t>
            </a:r>
            <a:r>
              <a:rPr lang="ru-RU" i="1" dirty="0"/>
              <a:t> - это метод исследования, который позволяет выводить из общих закономерностей отдельные частные факты. </a:t>
            </a:r>
            <a:r>
              <a:rPr lang="ru-RU" dirty="0"/>
              <a:t> Конкретизация позволяет лучше понять общее.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Методы исследований в устной истории -  интервью и беседа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5" y="2603499"/>
            <a:ext cx="8761412" cy="385496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Научное интервью или беседа </a:t>
            </a:r>
            <a:r>
              <a:rPr lang="ru-RU" dirty="0"/>
              <a:t>– способ получения информации с помощью устного опроса, в ходе общения между участником исследования и осведомлённым лицом. Результаты опроса фиксируются, а затем применяются в работе.</a:t>
            </a:r>
          </a:p>
          <a:p>
            <a:pPr algn="just"/>
            <a:r>
              <a:rPr lang="ru-RU" dirty="0"/>
              <a:t>Задающий вопросы в ходе интервью называется интервьюером, корреспондентом. </a:t>
            </a:r>
          </a:p>
          <a:p>
            <a:pPr algn="just"/>
            <a:r>
              <a:rPr lang="ru-RU" dirty="0"/>
              <a:t>Человека, с которым беседует ученый, могут именовать респондентом. </a:t>
            </a:r>
          </a:p>
          <a:p>
            <a:pPr algn="just"/>
            <a:r>
              <a:rPr lang="ru-RU" dirty="0"/>
              <a:t>Перед началом интервьюирования необходимо подготовить вопросник. Это серия заранее продуманных и записанных вопросов, которые исследователь предполагает (или должен) задать респондентам в процессе интервью для разрешения поставленной исследовательской задачи. Это своего рода план беседы, её опорные пункты: </a:t>
            </a:r>
          </a:p>
          <a:p>
            <a:pPr lvl="2" algn="just"/>
            <a:r>
              <a:rPr lang="ru-RU" dirty="0"/>
              <a:t>О чем спрашивать? </a:t>
            </a:r>
          </a:p>
          <a:p>
            <a:pPr lvl="2" algn="just"/>
            <a:r>
              <a:rPr lang="ru-RU" dirty="0"/>
              <a:t>В каком порядке спрашивать?</a:t>
            </a:r>
          </a:p>
        </p:txBody>
      </p:sp>
    </p:spTree>
    <p:extLst>
      <p:ext uri="{BB962C8B-B14F-4D97-AF65-F5344CB8AC3E}">
        <p14:creationId xmlns:p14="http://schemas.microsoft.com/office/powerpoint/2010/main" val="181266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Ион (конференц-зал)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186</TotalTime>
  <Words>1074</Words>
  <Application>Microsoft Office PowerPoint</Application>
  <PresentationFormat>Широкоэкранный</PresentationFormat>
  <Paragraphs>72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Ион (конференц-зал)</vt:lpstr>
      <vt:lpstr>Методы исторического исследования</vt:lpstr>
      <vt:lpstr>Что такое метод?</vt:lpstr>
      <vt:lpstr>Что такое анализ?</vt:lpstr>
      <vt:lpstr> Описательно-повествовательный (нарративный), метод </vt:lpstr>
      <vt:lpstr>Хронологический метод и метод периодизации</vt:lpstr>
      <vt:lpstr>Историко-генетический метод</vt:lpstr>
      <vt:lpstr>Историко-сравнительный метод</vt:lpstr>
      <vt:lpstr>Метод индукции и дедукции</vt:lpstr>
      <vt:lpstr>Методы исследований в устной истории -  интервью и беседа</vt:lpstr>
      <vt:lpstr>Базовые принципы исторического исследования</vt:lpstr>
      <vt:lpstr>Заключение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исторического исследования</dc:title>
  <dc:creator>Учетная запись Майкрософт</dc:creator>
  <cp:lastModifiedBy>User</cp:lastModifiedBy>
  <cp:revision>22</cp:revision>
  <dcterms:created xsi:type="dcterms:W3CDTF">2022-02-10T07:14:13Z</dcterms:created>
  <dcterms:modified xsi:type="dcterms:W3CDTF">2023-02-07T02:44:46Z</dcterms:modified>
</cp:coreProperties>
</file>