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0" r:id="rId5"/>
    <p:sldId id="272" r:id="rId6"/>
    <p:sldId id="264" r:id="rId7"/>
    <p:sldId id="266" r:id="rId8"/>
    <p:sldId id="265" r:id="rId9"/>
    <p:sldId id="261" r:id="rId10"/>
    <p:sldId id="262" r:id="rId11"/>
    <p:sldId id="263" r:id="rId12"/>
    <p:sldId id="259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330057">
            <a:off x="-24428" y="-110463"/>
            <a:ext cx="2276560" cy="2276560"/>
          </a:xfrm>
          <a:prstGeom prst="rect">
            <a:avLst/>
          </a:prstGeom>
          <a:noFill/>
        </p:spPr>
      </p:pic>
      <p:pic>
        <p:nvPicPr>
          <p:cNvPr id="8" name="Picture 8" descr="&amp;Kcy;&amp;ocy;&amp;mcy;&amp;pcy;&amp;acy;&amp;ncy;&amp;icy;&amp;yacy; &quot;&amp;Tcy;&amp;rcy;&amp;ucy;&amp;bcy;&amp;ocy;&amp;chcy;&amp;icy;&amp;scy;&amp;tcy;&quot;, &amp;gcy;. &amp;Kcy;&amp;rcy;&amp;acy;&amp;scy;&amp;ncy;&amp;ocy;&amp;dcy;&amp;acy;&amp;rcy;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-644" b="10000"/>
          <a:stretch>
            <a:fillRect/>
          </a:stretch>
        </p:blipFill>
        <p:spPr bwMode="auto">
          <a:xfrm>
            <a:off x="5929322" y="4566441"/>
            <a:ext cx="3571900" cy="2087474"/>
          </a:xfrm>
          <a:prstGeom prst="rect">
            <a:avLst/>
          </a:prstGeom>
          <a:noFill/>
        </p:spPr>
      </p:pic>
      <p:pic>
        <p:nvPicPr>
          <p:cNvPr id="12296" name="Picture 8" descr="&amp;Kcy;&amp;lcy;&amp;icy;&amp;pcy;&amp;acy;&amp;rcy;&amp;tcy; &amp;ncy;&amp;acy;&amp;bcy;&amp;ocy;&amp;rcy; &amp;kcy; 23 &amp;fcy;&amp;iecy;&amp;vcy;&amp;rcy;&amp;acy;&amp;lcy;&amp;yacy; &amp;vcy;&amp;iecy;&amp;kcy;&amp;tcy;&amp;ocy;&amp;rcy; - &amp;Vcy;&amp;ocy;&amp;iecy;&amp;ncy;&amp;ncy;&amp;ycy;&amp;iecy; - &amp;Kcy;&amp;lcy;&amp;icy;&amp;pcy;&amp;acy;&amp;rcy;&amp;tcy;&amp;ycy; - &amp;Kcy;&amp;acy;&amp;tcy;&amp;acy;&amp;lcy;&amp;ocy;&amp;gcy; &amp;scy;&amp;tcy;&amp;acy;&amp;tcy;&amp;iecy;&amp;jcy; - &amp;Fcy;&amp;ocy;&amp;tcy;&amp;ocy;&amp;shcy;&amp;ocy;&amp;pcy; + &amp;ocy;&amp;tcy; &amp;Mcy;&amp;icy;&amp;lcy;&amp;lcy;&amp;iecy;&amp;dcy;&amp;icy; &amp;Mcy;&amp;acy;&amp;lcy;&amp;icy;&amp;ncy;&amp;ocy;&amp;vcy;&amp;scy;&amp;kcy;&amp;ocy;&amp;jcy;"/>
          <p:cNvPicPr>
            <a:picLocks noChangeAspect="1" noChangeArrowheads="1"/>
          </p:cNvPicPr>
          <p:nvPr userDrawn="1"/>
        </p:nvPicPr>
        <p:blipFill>
          <a:blip r:embed="rId4" cstate="print"/>
          <a:srcRect l="4000" r="4000" b="2373"/>
          <a:stretch>
            <a:fillRect/>
          </a:stretch>
        </p:blipFill>
        <p:spPr bwMode="auto">
          <a:xfrm>
            <a:off x="0" y="4286232"/>
            <a:ext cx="3286148" cy="2571768"/>
          </a:xfrm>
          <a:prstGeom prst="rect">
            <a:avLst/>
          </a:prstGeom>
          <a:noFill/>
        </p:spPr>
      </p:pic>
      <p:sp>
        <p:nvSpPr>
          <p:cNvPr id="2" name="AutoShape 2" descr="23 &amp;fcy;&amp;iecy;&amp;vcy;&amp;rcy;&amp;acy;&amp;lcy;&amp;yacy; - &amp;Kcy;&amp;icy;&amp;rcy;&amp;icy;&amp;lcy;&amp;lcy; &amp;Mcy;&amp;icy;&amp;lcy;&amp;yucy;&amp;tcy;&amp;icy;&amp;ncy; miki1108 - &amp;Pcy;&amp;ocy;&amp;rcy;&amp;tcy;&amp;fcy;&amp;ocy;&amp;lcy;&amp;icy;&amp;ocy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23 &amp;fcy;&amp;iecy;&amp;vcy;&amp;rcy;&amp;acy;&amp;lcy;&amp;yacy; - &amp;Kcy;&amp;icy;&amp;rcy;&amp;icy;&amp;lcy;&amp;lcy; &amp;Mcy;&amp;icy;&amp;lcy;&amp;yucy;&amp;tcy;&amp;icy;&amp;ncy; miki1108 - &amp;Pcy;&amp;ocy;&amp;rcy;&amp;tcy;&amp;fcy;&amp;ocy;&amp;lcy;&amp;icy;&amp;ocy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l="5365" t="54176" r="4506" b="15350"/>
          <a:stretch>
            <a:fillRect/>
          </a:stretch>
        </p:blipFill>
        <p:spPr bwMode="auto">
          <a:xfrm>
            <a:off x="2857488" y="6072206"/>
            <a:ext cx="3667039" cy="785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0034" y="164305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1E50F011-01BD-4C64-945D-A2CA66589D7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26A4F-C150-4ADA-8881-0C0B9F7D2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1E50F011-01BD-4C64-945D-A2CA66589D7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26A4F-C150-4ADA-8881-0C0B9F7D2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1247218">
            <a:off x="3704955" y="36931"/>
            <a:ext cx="1734091" cy="1734091"/>
          </a:xfrm>
          <a:prstGeom prst="rect">
            <a:avLst/>
          </a:prstGeom>
          <a:noFill/>
        </p:spPr>
      </p:pic>
      <p:pic>
        <p:nvPicPr>
          <p:cNvPr id="8" name="Picture 6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 l="5365" t="54176" r="46919" b="15350"/>
          <a:stretch>
            <a:fillRect/>
          </a:stretch>
        </p:blipFill>
        <p:spPr bwMode="auto">
          <a:xfrm>
            <a:off x="714348" y="0"/>
            <a:ext cx="2647401" cy="1071546"/>
          </a:xfrm>
          <a:prstGeom prst="rect">
            <a:avLst/>
          </a:prstGeom>
          <a:noFill/>
        </p:spPr>
      </p:pic>
      <p:pic>
        <p:nvPicPr>
          <p:cNvPr id="9" name="Picture 6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 l="5365" t="54176" r="46919" b="15350"/>
          <a:stretch>
            <a:fillRect/>
          </a:stretch>
        </p:blipFill>
        <p:spPr bwMode="auto">
          <a:xfrm flipH="1">
            <a:off x="5824261" y="0"/>
            <a:ext cx="2647401" cy="10715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&amp;Kcy;&amp;ocy;&amp;mcy;&amp;pcy;&amp;acy;&amp;ncy;&amp;icy;&amp;yacy; &quot;&amp;Tcy;&amp;rcy;&amp;ucy;&amp;bcy;&amp;ocy;&amp;chcy;&amp;icy;&amp;scy;&amp;tcy;&quot;, &amp;gcy;. &amp;Kcy;&amp;rcy;&amp;acy;&amp;scy;&amp;ncy;&amp;ocy;&amp;dcy;&amp;acy;&amp;rcy;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-644" b="10000"/>
          <a:stretch>
            <a:fillRect/>
          </a:stretch>
        </p:blipFill>
        <p:spPr bwMode="auto">
          <a:xfrm>
            <a:off x="0" y="5429264"/>
            <a:ext cx="2078051" cy="1214446"/>
          </a:xfrm>
          <a:prstGeom prst="rect">
            <a:avLst/>
          </a:prstGeom>
          <a:noFill/>
        </p:spPr>
      </p:pic>
      <p:pic>
        <p:nvPicPr>
          <p:cNvPr id="9" name="Picture 6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 l="5365" t="-1693" r="51716" b="59368"/>
          <a:stretch>
            <a:fillRect/>
          </a:stretch>
        </p:blipFill>
        <p:spPr bwMode="auto">
          <a:xfrm>
            <a:off x="1000100" y="6026846"/>
            <a:ext cx="8143900" cy="83115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1E50F011-01BD-4C64-945D-A2CA66589D7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26A4F-C150-4ADA-8881-0C0B9F7D2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1E50F011-01BD-4C64-945D-A2CA66589D7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26A4F-C150-4ADA-8881-0C0B9F7D2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1E50F011-01BD-4C64-945D-A2CA66589D7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26A4F-C150-4ADA-8881-0C0B9F7D2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1E50F011-01BD-4C64-945D-A2CA66589D7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26A4F-C150-4ADA-8881-0C0B9F7D2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1E50F011-01BD-4C64-945D-A2CA66589D7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26A4F-C150-4ADA-8881-0C0B9F7D2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1E50F011-01BD-4C64-945D-A2CA66589D7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26A4F-C150-4ADA-8881-0C0B9F7D2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tcy;&amp;iecy;&amp;pcy;&amp;lcy;&amp;ocy; 23 &amp;Fcy;&amp;iecy;&amp;vcy;&amp;rcy;&amp;acy;&amp;lcy;&amp;yacy; - &amp;rcy;&amp;acy;&amp;scy;&amp;tcy;&amp;rcy; &quot; ALLDAY - &amp;ncy;&amp;acy;&amp;rcy;&amp;ocy;&amp;dcy;&amp;ncy;&amp;ycy;&amp;jcy; &amp;scy;&amp;acy;&amp;jcy;&amp;tcy; &amp;ocy; &amp;dcy;&amp;icy;&amp;zcy;&amp;acy;&amp;jcy;&amp;ncy;&amp;iecy; &amp;ucy;&amp;yucy;&amp;tcy;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bevel">
            <a:avLst>
              <a:gd name="adj" fmla="val 1389"/>
            </a:avLst>
          </a:prstGeom>
          <a:noFill/>
        </p:spPr>
      </p:pic>
      <p:pic>
        <p:nvPicPr>
          <p:cNvPr id="8" name="Picture 2" descr="&amp;Bcy;&amp;lcy;&amp;ocy;&amp;gcy; - &amp;Pcy;&amp;rcy;&amp;icy;&amp;vcy;&amp;iecy;&amp;tcy;.&amp;rcy;&amp;ucy; - &amp;Fcy;&amp;ocy;&amp;ncy;&amp;ycy; &amp;dcy;&amp;lcy;&amp;yacy; &amp;fcy;&amp;ocy;&amp;tcy;&amp;ocy;&amp;shcy;&amp;ocy;&amp;pcy;&amp;a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? FLER"/>
          <p:cNvPicPr>
            <a:picLocks noChangeAspect="1" noChangeArrowheads="1"/>
          </p:cNvPicPr>
          <p:nvPr userDrawn="1"/>
        </p:nvPicPr>
        <p:blipFill>
          <a:blip r:embed="rId1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омашний\Desktop\Z\71522466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6632"/>
            <a:ext cx="6012160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0043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85728"/>
            <a:ext cx="8046066" cy="695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Захаренко Дмитрий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0483" name="Picture 3" descr="C:\Users\Домашний\Desktop\Z\5oHxiYDtg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4355730" cy="546019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88024" y="234888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Служит на аэродроме на границе с Украиной 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0043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85728"/>
            <a:ext cx="8046066" cy="695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Захаренко Михаил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3554" name="Picture 2" descr="C:\Users\Домашний\Desktop\Z\Михаи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919460" cy="51125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44008" y="1772816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Находился на границе Украины с Белоруссией.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В ближайшее время приедет домой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0043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85728"/>
            <a:ext cx="8046066" cy="695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Власенко Никита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099" name="Picture 3" descr="C:\Users\Домашний\Desktop\Z\Ники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176612" cy="52574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19872" y="1772816"/>
            <a:ext cx="5881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Никита отслужил в армии,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 пошёл служить по контракту.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Сейчас приехал в отпуск домой.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Затем отправится в свою воинскую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часть в район Белгорода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0043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76672"/>
            <a:ext cx="8136904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6000" b="1" dirty="0" smtClean="0">
                <a:solidFill>
                  <a:srgbClr val="FFC000"/>
                </a:solidFill>
              </a:rPr>
              <a:t>Желаем  удачи, ребята!</a:t>
            </a:r>
          </a:p>
          <a:p>
            <a:pPr algn="ctr">
              <a:lnSpc>
                <a:spcPct val="200000"/>
              </a:lnSpc>
            </a:pPr>
            <a:r>
              <a:rPr lang="ru-RU" sz="6000" b="1" dirty="0" smtClean="0">
                <a:solidFill>
                  <a:srgbClr val="FFC000"/>
                </a:solidFill>
              </a:rPr>
              <a:t>Ждём Вас домой!</a:t>
            </a:r>
          </a:p>
          <a:p>
            <a:pPr algn="ctr">
              <a:lnSpc>
                <a:spcPct val="200000"/>
              </a:lnSpc>
            </a:pPr>
            <a:r>
              <a:rPr lang="ru-RU" sz="6000" b="1" dirty="0" smtClean="0">
                <a:solidFill>
                  <a:srgbClr val="FFC000"/>
                </a:solidFill>
              </a:rPr>
              <a:t>Вернитесь живыми!!!</a:t>
            </a:r>
            <a:endParaRPr lang="ru-RU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0043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Домашний\Desktop\Z\Letter_Z_in_the_colours_of_the_Russian_Ribbon_of_Saint_George_withHasht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"/>
            <a:ext cx="7776863" cy="672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ашний\Desktop\Z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223265" cy="439248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2051" name="Picture 3" descr="C:\Users\Домашний\Desktop\Z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139810" cy="422897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869160"/>
            <a:ext cx="4464496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Буква Z обозначает 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 "За Победу" и 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"Задача будет выполнена"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941168"/>
            <a:ext cx="3528392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Буква </a:t>
            </a:r>
            <a:r>
              <a:rPr lang="en-US" sz="2800" b="1" dirty="0" smtClean="0">
                <a:solidFill>
                  <a:srgbClr val="FFC000"/>
                </a:solidFill>
              </a:rPr>
              <a:t>V</a:t>
            </a:r>
            <a:r>
              <a:rPr lang="ru-RU" sz="2800" b="1" dirty="0" smtClean="0">
                <a:solidFill>
                  <a:srgbClr val="FFC000"/>
                </a:solidFill>
              </a:rPr>
              <a:t> обозначает 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 "Сила в правде" 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62880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проведении Вооруженными силами РФ специальной миротворческой операции по защите Донецкой и Луганской народных Республик участвуют и </a:t>
            </a:r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наши земляки – чечеульцы, выпускники нашей школы </a:t>
            </a:r>
            <a:endParaRPr lang="ru-RU" sz="32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0043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Домашний\Desktop\Z\Letter_Z_in_the_colours_of_the_Russian_Ribbon_of_Saint_George_withHasht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776863" cy="672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0043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0"/>
            <a:ext cx="8046066" cy="692696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Кондратьев Егор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D:\9 мая\Георгиевская ленточка\IMG_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2737819" cy="410649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армии служил </a:t>
            </a:r>
            <a:r>
              <a:rPr lang="ru-RU" sz="2400" b="1" dirty="0" smtClean="0">
                <a:solidFill>
                  <a:srgbClr val="FFC000"/>
                </a:solidFill>
              </a:rPr>
              <a:t>в 2016-2017 </a:t>
            </a:r>
            <a:r>
              <a:rPr lang="ru-RU" sz="2400" b="1" dirty="0" err="1" smtClean="0">
                <a:solidFill>
                  <a:srgbClr val="FFC000"/>
                </a:solidFill>
              </a:rPr>
              <a:t>гг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/>
              <a:t>в Москве </a:t>
            </a:r>
            <a:r>
              <a:rPr lang="ru-RU" sz="2400" b="1" dirty="0" smtClean="0">
                <a:solidFill>
                  <a:srgbClr val="FFC000"/>
                </a:solidFill>
              </a:rPr>
              <a:t>в Президентском полку.</a:t>
            </a:r>
          </a:p>
          <a:p>
            <a:r>
              <a:rPr lang="ru-RU" sz="2400" b="1" dirty="0" smtClean="0"/>
              <a:t>Стоял в карауле </a:t>
            </a:r>
            <a:r>
              <a:rPr lang="ru-RU" sz="2400" b="1" dirty="0" smtClean="0">
                <a:solidFill>
                  <a:srgbClr val="FFC000"/>
                </a:solidFill>
              </a:rPr>
              <a:t>на посту №1 у Вечного огня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Домашний\Desktop\Z\Ег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788887" cy="54006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0043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46066" cy="695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Кондратьев Егор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1506" name="Picture 2" descr="C:\Users\Домашний\Desktop\Z\91dba89f5702aeba8626abd892fa71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362450" cy="36861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48064" y="184482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Пошёл служить по контракту . Служил на Камчатке.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Выполнял миссию на Украине. </a:t>
            </a:r>
          </a:p>
          <a:p>
            <a:r>
              <a:rPr lang="ru-RU" sz="2400" b="1" dirty="0" smtClean="0"/>
              <a:t>Получил ранение. 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0043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46066" cy="695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C000"/>
                </a:solidFill>
              </a:rPr>
              <a:t>Сивкин</a:t>
            </a:r>
            <a:r>
              <a:rPr lang="ru-RU" b="1" dirty="0" smtClean="0">
                <a:solidFill>
                  <a:srgbClr val="FFC000"/>
                </a:solidFill>
              </a:rPr>
              <a:t> Антон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4578" name="Picture 2" descr="C:\Users\Домашний\Desktop\Z\Ант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664296" cy="554660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75856" y="1268760"/>
            <a:ext cx="51125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Служил в рядах Вооружённых сил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в 2019-2020 г.г. в Амурской области</a:t>
            </a:r>
          </a:p>
          <a:p>
            <a:endParaRPr lang="ru-RU" dirty="0" smtClean="0"/>
          </a:p>
          <a:p>
            <a:r>
              <a:rPr lang="ru-RU" sz="2400" b="1" dirty="0" smtClean="0"/>
              <a:t>Пошёл  служить по контракту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При выполнении миссии на Украине был контужен. Представлен к награде  </a:t>
            </a:r>
            <a:r>
              <a:rPr lang="ru-RU" sz="2400" b="1" dirty="0" smtClean="0">
                <a:solidFill>
                  <a:srgbClr val="FFC000"/>
                </a:solidFill>
              </a:rPr>
              <a:t>медалью «За отвагу»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24579" name="Picture 3" descr="C:\Users\Домашний\Desktop\152384211_Za_Otvag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717032"/>
            <a:ext cx="1547664" cy="2940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0043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85728"/>
            <a:ext cx="8046066" cy="695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Прахов Александр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5602" name="Picture 2" descr="C:\Users\Домашний\Desktop\Z\5pj67Yvm1J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501657" cy="547260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99992" y="1916832"/>
            <a:ext cx="39604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После службы в армии пошел служить по контракту.</a:t>
            </a:r>
          </a:p>
          <a:p>
            <a:pPr algn="ctr"/>
            <a:r>
              <a:rPr lang="ru-RU" sz="2800" b="1" dirty="0" smtClean="0"/>
              <a:t>Служил в городе Уссурийске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0043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85728"/>
            <a:ext cx="8046066" cy="695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C000"/>
                </a:solidFill>
              </a:rPr>
              <a:t>Ёлгин</a:t>
            </a:r>
            <a:r>
              <a:rPr lang="ru-RU" b="1" dirty="0" smtClean="0">
                <a:solidFill>
                  <a:srgbClr val="FFC000"/>
                </a:solidFill>
              </a:rPr>
              <a:t> Виталий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9458" name="Picture 2" descr="C:\Users\Домашний\Desktop\Z\Витал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268760"/>
            <a:ext cx="2664296" cy="50391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208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Кондратьев Егор</vt:lpstr>
      <vt:lpstr>Кондратьев Егор</vt:lpstr>
      <vt:lpstr>Сивкин Антон</vt:lpstr>
      <vt:lpstr>Прахов Александр</vt:lpstr>
      <vt:lpstr>Ёлгин Виталий</vt:lpstr>
      <vt:lpstr>Захаренко Дмитрий</vt:lpstr>
      <vt:lpstr>Захаренко Михаил</vt:lpstr>
      <vt:lpstr>Власенко Никита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ORC5</cp:lastModifiedBy>
  <cp:revision>28</cp:revision>
  <dcterms:created xsi:type="dcterms:W3CDTF">2015-01-11T08:06:27Z</dcterms:created>
  <dcterms:modified xsi:type="dcterms:W3CDTF">2023-03-13T05:51:21Z</dcterms:modified>
</cp:coreProperties>
</file>